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"/>
  </p:notesMasterIdLst>
  <p:handoutMasterIdLst>
    <p:handoutMasterId r:id="rId5"/>
  </p:handoutMasterIdLst>
  <p:sldIdLst>
    <p:sldId id="278" r:id="rId2"/>
    <p:sldId id="281" r:id="rId3"/>
  </p:sldIdLst>
  <p:sldSz cx="9906000" cy="13208000"/>
  <p:notesSz cx="7019925" cy="93059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  <a:srgbClr val="00CC00"/>
    <a:srgbClr val="0000FF"/>
    <a:srgbClr val="CC00CC"/>
    <a:srgbClr val="D60093"/>
    <a:srgbClr val="0033CC"/>
    <a:srgbClr val="FF5050"/>
    <a:srgbClr val="9933FF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762" y="60"/>
      </p:cViewPr>
      <p:guideLst>
        <p:guide orient="horz" pos="4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76739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36A54E20-796A-48F1-937A-C3F5783DC974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38475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6739" y="8838475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6E69B7E-5A22-4672-A187-C8CE58A9207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42430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250E4E57-AB5A-47AB-87D9-B468FAE7D626}" type="datetimeFigureOut">
              <a:rPr lang="th-TH" smtClean="0"/>
              <a:t>01/12/66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2332038" y="1163638"/>
            <a:ext cx="2355850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1993" y="4478476"/>
            <a:ext cx="5615940" cy="3664208"/>
          </a:xfrm>
          <a:prstGeom prst="rect">
            <a:avLst/>
          </a:prstGeom>
        </p:spPr>
        <p:txBody>
          <a:bodyPr vert="horz" lIns="93287" tIns="46644" rIns="93287" bIns="46644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D6B613E1-78B8-4087-9C6C-B04B51D9B0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4866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1" y="4103071"/>
            <a:ext cx="8420100" cy="2831159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1" y="7484538"/>
            <a:ext cx="6934200" cy="337537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780337" y="528963"/>
            <a:ext cx="2414588" cy="11269604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6579" y="528963"/>
            <a:ext cx="7078664" cy="1126960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7" y="8487389"/>
            <a:ext cx="8420100" cy="26232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7" y="5598120"/>
            <a:ext cx="8420100" cy="2889249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4" indent="0">
              <a:buNone/>
              <a:defRPr sz="1201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36577" y="3081879"/>
            <a:ext cx="4746625" cy="8716669"/>
          </a:xfrm>
        </p:spPr>
        <p:txBody>
          <a:bodyPr/>
          <a:lstStyle>
            <a:lvl1pPr>
              <a:defRPr sz="2099"/>
            </a:lvl1pPr>
            <a:lvl2pPr>
              <a:defRPr sz="1801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448302" y="3081879"/>
            <a:ext cx="4746625" cy="8716669"/>
          </a:xfrm>
        </p:spPr>
        <p:txBody>
          <a:bodyPr/>
          <a:lstStyle>
            <a:lvl1pPr>
              <a:defRPr sz="2099"/>
            </a:lvl1pPr>
            <a:lvl2pPr>
              <a:defRPr sz="1801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528932"/>
            <a:ext cx="8915400" cy="2201333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2" y="2956518"/>
            <a:ext cx="4376870" cy="1232135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893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1" b="1"/>
            </a:lvl4pPr>
            <a:lvl5pPr marL="1371566" indent="0">
              <a:buNone/>
              <a:defRPr sz="1201" b="1"/>
            </a:lvl5pPr>
            <a:lvl6pPr marL="1714458" indent="0">
              <a:buNone/>
              <a:defRPr sz="1201" b="1"/>
            </a:lvl6pPr>
            <a:lvl7pPr marL="2057349" indent="0">
              <a:buNone/>
              <a:defRPr sz="1201" b="1"/>
            </a:lvl7pPr>
            <a:lvl8pPr marL="2400241" indent="0">
              <a:buNone/>
              <a:defRPr sz="1201" b="1"/>
            </a:lvl8pPr>
            <a:lvl9pPr marL="2743132" indent="0">
              <a:buNone/>
              <a:defRPr sz="1201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2" y="4188648"/>
            <a:ext cx="4376870" cy="7609888"/>
          </a:xfrm>
        </p:spPr>
        <p:txBody>
          <a:bodyPr/>
          <a:lstStyle>
            <a:lvl1pPr>
              <a:defRPr sz="1801"/>
            </a:lvl1pPr>
            <a:lvl2pPr>
              <a:defRPr sz="1500"/>
            </a:lvl2pPr>
            <a:lvl3pPr>
              <a:defRPr sz="1350"/>
            </a:lvl3pPr>
            <a:lvl4pPr>
              <a:defRPr sz="1201"/>
            </a:lvl4pPr>
            <a:lvl5pPr>
              <a:defRPr sz="1201"/>
            </a:lvl5pPr>
            <a:lvl6pPr>
              <a:defRPr sz="1201"/>
            </a:lvl6pPr>
            <a:lvl7pPr>
              <a:defRPr sz="1201"/>
            </a:lvl7pPr>
            <a:lvl8pPr>
              <a:defRPr sz="1201"/>
            </a:lvl8pPr>
            <a:lvl9pPr>
              <a:defRPr sz="120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6" y="2956518"/>
            <a:ext cx="4378591" cy="1232135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893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1" b="1"/>
            </a:lvl4pPr>
            <a:lvl5pPr marL="1371566" indent="0">
              <a:buNone/>
              <a:defRPr sz="1201" b="1"/>
            </a:lvl5pPr>
            <a:lvl6pPr marL="1714458" indent="0">
              <a:buNone/>
              <a:defRPr sz="1201" b="1"/>
            </a:lvl6pPr>
            <a:lvl7pPr marL="2057349" indent="0">
              <a:buNone/>
              <a:defRPr sz="1201" b="1"/>
            </a:lvl7pPr>
            <a:lvl8pPr marL="2400241" indent="0">
              <a:buNone/>
              <a:defRPr sz="1201" b="1"/>
            </a:lvl8pPr>
            <a:lvl9pPr marL="2743132" indent="0">
              <a:buNone/>
              <a:defRPr sz="1201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6" y="4188648"/>
            <a:ext cx="4378591" cy="7609888"/>
          </a:xfrm>
        </p:spPr>
        <p:txBody>
          <a:bodyPr/>
          <a:lstStyle>
            <a:lvl1pPr>
              <a:defRPr sz="1801"/>
            </a:lvl1pPr>
            <a:lvl2pPr>
              <a:defRPr sz="1500"/>
            </a:lvl2pPr>
            <a:lvl3pPr>
              <a:defRPr sz="1350"/>
            </a:lvl3pPr>
            <a:lvl4pPr>
              <a:defRPr sz="1201"/>
            </a:lvl4pPr>
            <a:lvl5pPr>
              <a:defRPr sz="1201"/>
            </a:lvl5pPr>
            <a:lvl6pPr>
              <a:defRPr sz="1201"/>
            </a:lvl6pPr>
            <a:lvl7pPr>
              <a:defRPr sz="1201"/>
            </a:lvl7pPr>
            <a:lvl8pPr>
              <a:defRPr sz="1201"/>
            </a:lvl8pPr>
            <a:lvl9pPr>
              <a:defRPr sz="120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2" y="525878"/>
            <a:ext cx="3259006" cy="2238023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4" y="525905"/>
            <a:ext cx="5537729" cy="11272663"/>
          </a:xfrm>
        </p:spPr>
        <p:txBody>
          <a:bodyPr/>
          <a:lstStyle>
            <a:lvl1pPr>
              <a:defRPr sz="2400"/>
            </a:lvl1pPr>
            <a:lvl2pPr>
              <a:defRPr sz="2099"/>
            </a:lvl2pPr>
            <a:lvl3pPr>
              <a:defRPr sz="1801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2" y="2763903"/>
            <a:ext cx="3259006" cy="9034640"/>
          </a:xfrm>
        </p:spPr>
        <p:txBody>
          <a:bodyPr/>
          <a:lstStyle>
            <a:lvl1pPr marL="0" indent="0">
              <a:buNone/>
              <a:defRPr sz="1050"/>
            </a:lvl1pPr>
            <a:lvl2pPr marL="342893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8" indent="0">
              <a:buNone/>
              <a:defRPr sz="675"/>
            </a:lvl6pPr>
            <a:lvl7pPr marL="2057349" indent="0">
              <a:buNone/>
              <a:defRPr sz="675"/>
            </a:lvl7pPr>
            <a:lvl8pPr marL="2400241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6" y="9245600"/>
            <a:ext cx="5943600" cy="109149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6" y="1180159"/>
            <a:ext cx="5943600" cy="7924800"/>
          </a:xfrm>
        </p:spPr>
        <p:txBody>
          <a:bodyPr/>
          <a:lstStyle>
            <a:lvl1pPr marL="0" indent="0">
              <a:buNone/>
              <a:defRPr sz="2400"/>
            </a:lvl1pPr>
            <a:lvl2pPr marL="342893" indent="0">
              <a:buNone/>
              <a:defRPr sz="2099"/>
            </a:lvl2pPr>
            <a:lvl3pPr marL="685784" indent="0">
              <a:buNone/>
              <a:defRPr sz="1801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8" indent="0">
              <a:buNone/>
              <a:defRPr sz="1500"/>
            </a:lvl6pPr>
            <a:lvl7pPr marL="2057349" indent="0">
              <a:buNone/>
              <a:defRPr sz="1500"/>
            </a:lvl7pPr>
            <a:lvl8pPr marL="2400241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6" y="10337096"/>
            <a:ext cx="5943600" cy="1550104"/>
          </a:xfrm>
        </p:spPr>
        <p:txBody>
          <a:bodyPr/>
          <a:lstStyle>
            <a:lvl1pPr marL="0" indent="0">
              <a:buNone/>
              <a:defRPr sz="1050"/>
            </a:lvl1pPr>
            <a:lvl2pPr marL="342893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8" indent="0">
              <a:buNone/>
              <a:defRPr sz="675"/>
            </a:lvl6pPr>
            <a:lvl7pPr marL="2057349" indent="0">
              <a:buNone/>
              <a:defRPr sz="675"/>
            </a:lvl7pPr>
            <a:lvl8pPr marL="2400241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0" y="528932"/>
            <a:ext cx="8915400" cy="2201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0" y="3081879"/>
            <a:ext cx="8915400" cy="871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1" y="12241890"/>
            <a:ext cx="23114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2" y="12241890"/>
            <a:ext cx="31369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1" y="12241890"/>
            <a:ext cx="23114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685784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9" indent="-257169" algn="l" defTabSz="68578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8" indent="-214307" algn="l" defTabSz="685784" rtl="0" eaLnBrk="1" latinLnBrk="0" hangingPunct="1">
        <a:spcBef>
          <a:spcPct val="20000"/>
        </a:spcBef>
        <a:buFont typeface="Arial" pitchFamily="34" charset="0"/>
        <a:buChar char="–"/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4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3" indent="-171446" algn="l" defTabSz="685784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7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342893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685784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8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1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/>
          <p:cNvSpPr txBox="1"/>
          <p:nvPr/>
        </p:nvSpPr>
        <p:spPr>
          <a:xfrm>
            <a:off x="2648744" y="1278760"/>
            <a:ext cx="635302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คู่มือคำอธิบายตัวชี้วัดยุทธศาสตร์</a:t>
            </a:r>
          </a:p>
          <a:p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สถาบันกัลยาณ์ราชนครินทร์</a:t>
            </a:r>
          </a:p>
          <a:p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ประจำปีงบประมาณ 2566</a:t>
            </a: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3368824" y="11685473"/>
            <a:ext cx="64059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กรมสุขภาพจิต  กระทรวงสาธารณสุข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226" y="8998309"/>
            <a:ext cx="2342955" cy="2687164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E288C61-4A41-43D9-8746-E674B34490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388" y="4105278"/>
            <a:ext cx="7652377" cy="4752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26428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C9E22956-6363-4536-A61B-E962DB6255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523" y="3159461"/>
            <a:ext cx="6754953" cy="688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57165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1270</TotalTime>
  <Words>15</Words>
  <Application>Microsoft Office PowerPoint</Application>
  <PresentationFormat>กำหนดเอง</PresentationFormat>
  <Paragraphs>4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Angsana New</vt:lpstr>
      <vt:lpstr>Arial</vt:lpstr>
      <vt:lpstr>Calibri</vt:lpstr>
      <vt:lpstr>Cordia New</vt:lpstr>
      <vt:lpstr>TH SarabunPSK</vt:lpstr>
      <vt:lpstr>ชุดรูปแบบของ Office</vt:lpstr>
      <vt:lpstr>งานนำเสนอ PowerPoint</vt:lpstr>
      <vt:lpstr>งานนำเสนอ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แผนปฏิบัติการ  ประจำปีงบประมาณ ๒๕๕๖</dc:title>
  <dc:creator>Plan</dc:creator>
  <cp:lastModifiedBy>plan65</cp:lastModifiedBy>
  <cp:revision>115</cp:revision>
  <cp:lastPrinted>2022-01-17T04:07:51Z</cp:lastPrinted>
  <dcterms:created xsi:type="dcterms:W3CDTF">2012-09-03T07:00:10Z</dcterms:created>
  <dcterms:modified xsi:type="dcterms:W3CDTF">2023-12-01T06:51:31Z</dcterms:modified>
</cp:coreProperties>
</file>